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62" r:id="rId4"/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wma>
</file>

<file path=ppt/media/media2.wma>
</file>

<file path=ppt/media/media3.wma>
</file>

<file path=ppt/media/media4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E6B05E-278F-47BC-A0BF-F8F538B8E845}" type="datetimeFigureOut">
              <a:rPr lang="en-US" smtClean="0"/>
              <a:t>6/7/2013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BD041-9D85-4CD0-950A-460A4A5A9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76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BD041-9D85-4CD0-950A-460A4A5A96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0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BD041-9D85-4CD0-950A-460A4A5A96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86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BD041-9D85-4CD0-950A-460A4A5A96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85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1"/>
            <a:ext cx="10995170" cy="2701635"/>
          </a:xfrm>
        </p:spPr>
        <p:txBody>
          <a:bodyPr/>
          <a:lstStyle/>
          <a:p>
            <a:r>
              <a:rPr lang="en-US" dirty="0" smtClean="0"/>
              <a:t> Innovation Management</a:t>
            </a:r>
            <a:br>
              <a:rPr lang="en-US" dirty="0" smtClean="0"/>
            </a:br>
            <a:r>
              <a:rPr lang="en-US" dirty="0" smtClean="0"/>
              <a:t>   MG 5230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8314315" cy="194733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Dr. Bill Reed</a:t>
            </a:r>
          </a:p>
          <a:p>
            <a:r>
              <a:rPr lang="en-US" sz="3600" b="1" dirty="0" smtClean="0"/>
              <a:t>Delta International University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318197" y="3078051"/>
            <a:ext cx="2794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8597" y="296795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14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" y="561109"/>
            <a:ext cx="10848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Week </a:t>
            </a:r>
            <a:r>
              <a:rPr lang="en-US" sz="6000" dirty="0" smtClean="0"/>
              <a:t>2</a:t>
            </a:r>
            <a:endParaRPr lang="en-US" sz="6000" dirty="0" smtClean="0"/>
          </a:p>
          <a:p>
            <a:pPr algn="ctr"/>
            <a:endParaRPr lang="en-US" sz="6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smtClean="0">
                <a:solidFill>
                  <a:schemeClr val="tx1">
                    <a:lumMod val="95000"/>
                  </a:schemeClr>
                </a:solidFill>
              </a:rPr>
              <a:t>Innovation Management MG5230 Bill Reed Ph.D. 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1217931" y="1530605"/>
            <a:ext cx="1031597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Creating “advantage” and sustainability.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Standard Adoption Model</a:t>
            </a:r>
            <a:endParaRPr lang="en-US" sz="2400" dirty="0" smtClean="0"/>
          </a:p>
          <a:p>
            <a:r>
              <a:rPr lang="en-US" sz="2400" dirty="0"/>
              <a:t> </a:t>
            </a:r>
            <a:r>
              <a:rPr lang="en-US" sz="2400" dirty="0" smtClean="0"/>
              <a:t>   </a:t>
            </a:r>
            <a:endParaRPr lang="en-US" sz="2400" dirty="0"/>
          </a:p>
          <a:p>
            <a:r>
              <a:rPr lang="en-US" sz="2400" dirty="0" smtClean="0"/>
              <a:t>Why is “ours” better !!!!</a:t>
            </a:r>
            <a:endParaRPr lang="en-US" sz="2400" dirty="0" smtClean="0"/>
          </a:p>
          <a:p>
            <a:r>
              <a:rPr lang="en-US" sz="2400" dirty="0"/>
              <a:t> </a:t>
            </a:r>
            <a:r>
              <a:rPr lang="en-US" sz="2400" dirty="0" smtClean="0"/>
              <a:t> </a:t>
            </a:r>
          </a:p>
          <a:p>
            <a:r>
              <a:rPr lang="en-US" sz="2400" dirty="0" smtClean="0"/>
              <a:t>Psychology and Sociology in innovation management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Cues and emotions.</a:t>
            </a:r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05363" y="1661375"/>
            <a:ext cx="2428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4095" y="15412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0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" y="561109"/>
            <a:ext cx="10848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Week </a:t>
            </a:r>
            <a:r>
              <a:rPr lang="en-US" sz="6000" dirty="0" smtClean="0"/>
              <a:t>2</a:t>
            </a:r>
            <a:endParaRPr lang="en-US" sz="6000" dirty="0" smtClean="0"/>
          </a:p>
          <a:p>
            <a:pPr algn="ctr"/>
            <a:endParaRPr lang="en-US" sz="6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smtClean="0">
                <a:solidFill>
                  <a:schemeClr val="tx1">
                    <a:lumMod val="95000"/>
                  </a:schemeClr>
                </a:solidFill>
              </a:rPr>
              <a:t>Innovation Management MG5230 Bill Reed Ph.D. 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1067775" y="2365558"/>
            <a:ext cx="1031597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Personality impact on innovation.</a:t>
            </a:r>
            <a:r>
              <a:rPr lang="en-US" sz="2400" dirty="0" smtClean="0"/>
              <a:t>  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Individual and group decisions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Sociology and social networks.</a:t>
            </a:r>
          </a:p>
          <a:p>
            <a:endParaRPr lang="en-US" sz="2400" dirty="0"/>
          </a:p>
          <a:p>
            <a:r>
              <a:rPr lang="en-US" sz="2400" dirty="0" smtClean="0"/>
              <a:t>Three steps to create advantage.</a:t>
            </a:r>
            <a:endParaRPr lang="en-US" sz="2400" dirty="0" smtClean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05363" y="1661375"/>
            <a:ext cx="2428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  <a:endParaRPr lang="en-US" dirty="0"/>
          </a:p>
        </p:txBody>
      </p: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95763" y="15306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70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0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9734" y="645242"/>
            <a:ext cx="10848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Week </a:t>
            </a:r>
            <a:r>
              <a:rPr lang="en-US" sz="6000" dirty="0" smtClean="0"/>
              <a:t>2</a:t>
            </a:r>
            <a:endParaRPr lang="en-US" sz="6000" dirty="0" smtClean="0"/>
          </a:p>
          <a:p>
            <a:pPr algn="ctr"/>
            <a:endParaRPr lang="en-US" sz="6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smtClean="0">
                <a:solidFill>
                  <a:schemeClr val="tx1">
                    <a:lumMod val="95000"/>
                  </a:schemeClr>
                </a:solidFill>
              </a:rPr>
              <a:t>Innovation Management MG5230  Bill Reed Ph.D. 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951865" y="1796994"/>
            <a:ext cx="1031597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Read Chapter </a:t>
            </a:r>
            <a:r>
              <a:rPr lang="en-US" sz="2400" dirty="0" smtClean="0"/>
              <a:t>two</a:t>
            </a:r>
            <a:r>
              <a:rPr lang="en-US" sz="2400" dirty="0" smtClean="0"/>
              <a:t> </a:t>
            </a:r>
            <a:r>
              <a:rPr lang="en-US" sz="2400" dirty="0" smtClean="0"/>
              <a:t>and begin to expand </a:t>
            </a:r>
            <a:r>
              <a:rPr lang="en-US" sz="2400" dirty="0" smtClean="0"/>
              <a:t>your understanding of creating advantage.</a:t>
            </a:r>
          </a:p>
          <a:p>
            <a:r>
              <a:rPr lang="en-US" sz="2400" dirty="0"/>
              <a:t> </a:t>
            </a:r>
            <a:endParaRPr lang="en-US" sz="2400" dirty="0"/>
          </a:p>
          <a:p>
            <a:r>
              <a:rPr lang="en-US" sz="2400" dirty="0" smtClean="0"/>
              <a:t>Review and complete assignments.</a:t>
            </a:r>
          </a:p>
          <a:p>
            <a:endParaRPr lang="en-US" sz="2400" dirty="0"/>
          </a:p>
          <a:p>
            <a:r>
              <a:rPr lang="en-US" sz="2400" dirty="0" smtClean="0"/>
              <a:t>Complete Week </a:t>
            </a:r>
            <a:r>
              <a:rPr lang="en-US" sz="2400" dirty="0"/>
              <a:t>2</a:t>
            </a:r>
            <a:r>
              <a:rPr lang="en-US" sz="2400" dirty="0" smtClean="0"/>
              <a:t> </a:t>
            </a:r>
            <a:r>
              <a:rPr lang="en-US" sz="2400" dirty="0" smtClean="0"/>
              <a:t>requirements listed in syllabus. </a:t>
            </a:r>
          </a:p>
          <a:p>
            <a:endParaRPr lang="en-US" sz="2400" dirty="0"/>
          </a:p>
          <a:p>
            <a:r>
              <a:rPr lang="en-US" sz="2400" dirty="0" smtClean="0"/>
              <a:t>Prepare for Chapter </a:t>
            </a:r>
            <a:r>
              <a:rPr lang="en-US" sz="2400" dirty="0" smtClean="0"/>
              <a:t>3 next week- reading ahead.</a:t>
            </a: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710670" y="888642"/>
            <a:ext cx="216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01070" y="7685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70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3773</TotalTime>
  <Words>137</Words>
  <Application>Microsoft Office PowerPoint</Application>
  <PresentationFormat>Widescreen</PresentationFormat>
  <Paragraphs>53</Paragraphs>
  <Slides>4</Slides>
  <Notes>3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Century Gothic</vt:lpstr>
      <vt:lpstr>Wingdings 3</vt:lpstr>
      <vt:lpstr>Slice</vt:lpstr>
      <vt:lpstr> Innovation Management    MG 5230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   MG 5221</dc:title>
  <dc:creator>William Reed</dc:creator>
  <cp:lastModifiedBy>William Reed</cp:lastModifiedBy>
  <cp:revision>39</cp:revision>
  <dcterms:created xsi:type="dcterms:W3CDTF">2013-04-28T10:28:11Z</dcterms:created>
  <dcterms:modified xsi:type="dcterms:W3CDTF">2013-06-08T14:23:36Z</dcterms:modified>
</cp:coreProperties>
</file>

<file path=docProps/thumbnail.jpeg>
</file>